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8"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24">
          <p15:clr>
            <a:srgbClr val="A4A3A4"/>
          </p15:clr>
        </p15:guide>
        <p15:guide id="2" pos="224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CCFF"/>
    <a:srgbClr val="FF99CC"/>
    <a:srgbClr val="CCCCFF"/>
    <a:srgbClr val="ABD9BA"/>
    <a:srgbClr val="659B68"/>
    <a:srgbClr val="295752"/>
    <a:srgbClr val="3A3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9383" autoAdjust="0"/>
  </p:normalViewPr>
  <p:slideViewPr>
    <p:cSldViewPr showGuides="1">
      <p:cViewPr varScale="1">
        <p:scale>
          <a:sx n="30" d="100"/>
          <a:sy n="30" d="100"/>
        </p:scale>
        <p:origin x="1092" y="150"/>
      </p:cViewPr>
      <p:guideLst>
        <p:guide orient="horz" pos="16224"/>
        <p:guide pos="224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view3D>
      <c:rotX val="15"/>
      <c:rotY val="20"/>
      <c:depthPercent val="100"/>
      <c:rAngAx val="1"/>
    </c:view3D>
    <c:floor>
      <c:thickness val="0"/>
    </c:floor>
    <c:sideWall>
      <c:thickness val="0"/>
      <c:spPr>
        <a:solidFill>
          <a:schemeClr val="accent6">
            <a:lumMod val="50000"/>
          </a:schemeClr>
        </a:solidFill>
      </c:spPr>
    </c:sideWall>
    <c:backWall>
      <c:thickness val="0"/>
      <c:spPr>
        <a:solidFill>
          <a:schemeClr val="accent6">
            <a:lumMod val="50000"/>
          </a:schemeClr>
        </a:solidFill>
      </c:spPr>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525038960"/>
        <c:axId val="525039352"/>
        <c:axId val="0"/>
      </c:bar3DChart>
      <c:catAx>
        <c:axId val="525038960"/>
        <c:scaling>
          <c:orientation val="minMax"/>
        </c:scaling>
        <c:delete val="0"/>
        <c:axPos val="b"/>
        <c:numFmt formatCode="General" sourceLinked="1"/>
        <c:majorTickMark val="out"/>
        <c:minorTickMark val="none"/>
        <c:tickLblPos val="nextTo"/>
        <c:crossAx val="525039352"/>
        <c:crosses val="autoZero"/>
        <c:auto val="1"/>
        <c:lblAlgn val="ctr"/>
        <c:lblOffset val="100"/>
        <c:noMultiLvlLbl val="0"/>
      </c:catAx>
      <c:valAx>
        <c:axId val="525039352"/>
        <c:scaling>
          <c:orientation val="minMax"/>
        </c:scaling>
        <c:delete val="0"/>
        <c:axPos val="l"/>
        <c:majorGridlines/>
        <c:numFmt formatCode="General" sourceLinked="1"/>
        <c:majorTickMark val="out"/>
        <c:minorTickMark val="none"/>
        <c:tickLblPos val="nextTo"/>
        <c:crossAx val="525038960"/>
        <c:crosses val="autoZero"/>
        <c:crossBetween val="between"/>
      </c:valAx>
    </c:plotArea>
    <c:legend>
      <c:legendPos val="r"/>
      <c:layout/>
      <c:overlay val="0"/>
    </c:legend>
    <c:plotVisOnly val="1"/>
    <c:dispBlanksAs val="gap"/>
    <c:showDLblsOverMax val="0"/>
  </c:chart>
  <c:spPr>
    <a:solidFill>
      <a:schemeClr val="accent6">
        <a:lumMod val="50000"/>
      </a:schemeClr>
    </a:solidFill>
    <a:ln w="38100">
      <a:solidFill>
        <a:schemeClr val="tx1"/>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0"/>
        </c:dLbls>
      </c:pie3DChart>
    </c:plotArea>
    <c:legend>
      <c:legendPos val="r"/>
      <c:layout/>
      <c:overlay val="0"/>
    </c:legend>
    <c:plotVisOnly val="1"/>
    <c:dispBlanksAs val="zero"/>
    <c:showDLblsOverMax val="0"/>
  </c:chart>
  <c:spPr>
    <a:solidFill>
      <a:schemeClr val="accent6">
        <a:lumMod val="50000"/>
      </a:schemeClr>
    </a:solidFill>
    <a:ln w="38100">
      <a:solidFill>
        <a:schemeClr val="tx1"/>
      </a:solidFill>
    </a:ln>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23884128"/>
            <a:ext cx="36576000" cy="354787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10" name="Rectangle 9"/>
          <p:cNvSpPr/>
          <p:nvPr/>
        </p:nvSpPr>
        <p:spPr>
          <a:xfrm>
            <a:off x="-36576" y="24213312"/>
            <a:ext cx="8997696" cy="285292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11" name="Rectangle 10"/>
          <p:cNvSpPr/>
          <p:nvPr/>
        </p:nvSpPr>
        <p:spPr>
          <a:xfrm>
            <a:off x="9436608" y="24176736"/>
            <a:ext cx="27139392" cy="285292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8" name="Title 7"/>
          <p:cNvSpPr>
            <a:spLocks noGrp="1"/>
          </p:cNvSpPr>
          <p:nvPr>
            <p:ph type="ctrTitle"/>
          </p:nvPr>
        </p:nvSpPr>
        <p:spPr>
          <a:xfrm>
            <a:off x="9448800" y="16154400"/>
            <a:ext cx="25908000" cy="73152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9448800" y="24200148"/>
            <a:ext cx="26822400" cy="2743200"/>
          </a:xfrm>
        </p:spPr>
        <p:txBody>
          <a:bodyPr anchor="ctr">
            <a:normAutofit/>
          </a:bodyPr>
          <a:lstStyle>
            <a:lvl1pPr marL="0" indent="0" algn="l">
              <a:buNone/>
              <a:defRPr sz="10400">
                <a:solidFill>
                  <a:srgbClr val="FFFFFF"/>
                </a:solidFill>
              </a:defRPr>
            </a:lvl1pPr>
            <a:lvl2pPr marL="1828800" indent="0" algn="ctr">
              <a:buNone/>
            </a:lvl2pPr>
            <a:lvl3pPr marL="3657600" indent="0" algn="ctr">
              <a:buNone/>
            </a:lvl3pPr>
            <a:lvl4pPr marL="5486400" indent="0" algn="ctr">
              <a:buNone/>
            </a:lvl4pPr>
            <a:lvl5pPr marL="7315200" indent="0" algn="ctr">
              <a:buNone/>
            </a:lvl5pPr>
            <a:lvl6pPr marL="9144000" indent="0" algn="ctr">
              <a:buNone/>
            </a:lvl6pPr>
            <a:lvl7pPr marL="10972800" indent="0" algn="ctr">
              <a:buNone/>
            </a:lvl7pPr>
            <a:lvl8pPr marL="12801600" indent="0" algn="ctr">
              <a:buNone/>
            </a:lvl8pPr>
            <a:lvl9pPr marL="146304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304800" y="24274796"/>
            <a:ext cx="8229600" cy="2743200"/>
          </a:xfrm>
        </p:spPr>
        <p:txBody>
          <a:bodyPr>
            <a:noAutofit/>
          </a:bodyPr>
          <a:lstStyle>
            <a:lvl1pPr algn="ctr">
              <a:defRPr sz="8000">
                <a:solidFill>
                  <a:srgbClr val="FFFFFF"/>
                </a:solidFill>
              </a:defRPr>
            </a:lvl1pPr>
          </a:lstStyle>
          <a:p>
            <a:pPr>
              <a:defRPr/>
            </a:pPr>
            <a:endParaRPr lang="en-US"/>
          </a:p>
        </p:txBody>
      </p:sp>
      <p:sp>
        <p:nvSpPr>
          <p:cNvPr id="17" name="Footer Placeholder 16"/>
          <p:cNvSpPr>
            <a:spLocks noGrp="1"/>
          </p:cNvSpPr>
          <p:nvPr>
            <p:ph type="ftr" sz="quarter" idx="11"/>
          </p:nvPr>
        </p:nvSpPr>
        <p:spPr>
          <a:xfrm>
            <a:off x="8341572" y="946154"/>
            <a:ext cx="23469600" cy="1460500"/>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32004000" y="914400"/>
            <a:ext cx="3352800" cy="1524000"/>
          </a:xfrm>
        </p:spPr>
        <p:txBody>
          <a:bodyPr/>
          <a:lstStyle>
            <a:lvl1pPr>
              <a:defRPr>
                <a:solidFill>
                  <a:schemeClr val="tx2"/>
                </a:solidFill>
              </a:defRPr>
            </a:lvl1pPr>
          </a:lstStyle>
          <a:p>
            <a:pPr>
              <a:defRPr/>
            </a:pPr>
            <a:fld id="{5FA8B9C2-5310-4BB9-9813-A09C029CA706}"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212800" y="2438402"/>
            <a:ext cx="8229600" cy="2206625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828800" y="2438400"/>
            <a:ext cx="22250400" cy="2206625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26212800" y="24993610"/>
            <a:ext cx="8839200" cy="1460500"/>
          </a:xfrm>
        </p:spPr>
        <p:txBody>
          <a:bodyPr/>
          <a:lstStyle/>
          <a:p>
            <a:pPr>
              <a:defRPr/>
            </a:pPr>
            <a:endParaRPr lang="en-US"/>
          </a:p>
        </p:txBody>
      </p:sp>
      <p:sp>
        <p:nvSpPr>
          <p:cNvPr id="5" name="Footer Placeholder 4"/>
          <p:cNvSpPr>
            <a:spLocks noGrp="1"/>
          </p:cNvSpPr>
          <p:nvPr>
            <p:ph type="ftr" sz="quarter" idx="11"/>
          </p:nvPr>
        </p:nvSpPr>
        <p:spPr>
          <a:xfrm>
            <a:off x="1828806" y="24992830"/>
            <a:ext cx="22293932" cy="1460500"/>
          </a:xfrm>
        </p:spPr>
        <p:txBody>
          <a:bodyPr/>
          <a:lstStyle/>
          <a:p>
            <a:pPr>
              <a:defRPr/>
            </a:pPr>
            <a:endParaRPr lang="en-US"/>
          </a:p>
        </p:txBody>
      </p:sp>
      <p:sp>
        <p:nvSpPr>
          <p:cNvPr id="7" name="Rectangle 6"/>
          <p:cNvSpPr/>
          <p:nvPr/>
        </p:nvSpPr>
        <p:spPr bwMode="white">
          <a:xfrm>
            <a:off x="24385272" y="0"/>
            <a:ext cx="1280160" cy="27432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365760" tIns="182880" rIns="365760" bIns="182880" rtlCol="0" anchor="ctr"/>
          <a:lstStyle/>
          <a:p>
            <a:pPr algn="ctr" eaLnBrk="1" latinLnBrk="0" hangingPunct="1"/>
            <a:endParaRPr kumimoji="0" lang="en-US"/>
          </a:p>
        </p:txBody>
      </p:sp>
      <p:sp>
        <p:nvSpPr>
          <p:cNvPr id="8" name="Rectangle 7"/>
          <p:cNvSpPr/>
          <p:nvPr/>
        </p:nvSpPr>
        <p:spPr>
          <a:xfrm>
            <a:off x="24568152" y="2438400"/>
            <a:ext cx="914400" cy="249936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365760" tIns="182880" rIns="365760" bIns="182880" rtlCol="0" anchor="ctr"/>
          <a:lstStyle/>
          <a:p>
            <a:pPr algn="ctr" eaLnBrk="1" latinLnBrk="0" hangingPunct="1"/>
            <a:endParaRPr kumimoji="0" lang="en-US"/>
          </a:p>
        </p:txBody>
      </p:sp>
      <p:sp>
        <p:nvSpPr>
          <p:cNvPr id="9" name="Rectangle 8"/>
          <p:cNvSpPr/>
          <p:nvPr/>
        </p:nvSpPr>
        <p:spPr>
          <a:xfrm>
            <a:off x="24568152" y="0"/>
            <a:ext cx="914400" cy="21336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365760" tIns="182880" rIns="365760" bIns="182880"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23958552" y="577848"/>
            <a:ext cx="2133600" cy="977904"/>
          </a:xfrm>
        </p:spPr>
        <p:txBody>
          <a:bodyPr/>
          <a:lstStyle/>
          <a:p>
            <a:pPr>
              <a:defRPr/>
            </a:pPr>
            <a:fld id="{D2D5A3D4-BB02-4F2C-ACA0-0FA39891D45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0592" y="914400"/>
            <a:ext cx="32613600" cy="39624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94958CE4-7104-42C1-8500-A0E67CBBB836}" type="slidenum">
              <a:rPr lang="en-US" smtClean="0"/>
              <a:pPr>
                <a:defRPr/>
              </a:pPr>
              <a:t>‹#›</a:t>
            </a:fld>
            <a:endParaRPr lang="en-US"/>
          </a:p>
        </p:txBody>
      </p:sp>
      <p:sp>
        <p:nvSpPr>
          <p:cNvPr id="8" name="Content Placeholder 7"/>
          <p:cNvSpPr>
            <a:spLocks noGrp="1"/>
          </p:cNvSpPr>
          <p:nvPr>
            <p:ph sz="quarter" idx="1"/>
          </p:nvPr>
        </p:nvSpPr>
        <p:spPr>
          <a:xfrm>
            <a:off x="2450592" y="6400800"/>
            <a:ext cx="32613600" cy="17983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86402" y="10972802"/>
            <a:ext cx="28492452" cy="6692900"/>
          </a:xfrm>
        </p:spPr>
        <p:txBody>
          <a:bodyPr anchor="t"/>
          <a:lstStyle>
            <a:lvl1pPr marL="0" indent="0">
              <a:buNone/>
              <a:defRPr sz="11200">
                <a:solidFill>
                  <a:schemeClr val="tx2"/>
                </a:solidFill>
              </a:defRPr>
            </a:lvl1pPr>
            <a:lvl2pPr>
              <a:buNone/>
              <a:defRPr sz="7200">
                <a:solidFill>
                  <a:schemeClr val="tx1">
                    <a:tint val="75000"/>
                  </a:schemeClr>
                </a:solidFill>
              </a:defRPr>
            </a:lvl2pPr>
            <a:lvl3pPr>
              <a:buNone/>
              <a:defRPr sz="6400">
                <a:solidFill>
                  <a:schemeClr val="tx1">
                    <a:tint val="75000"/>
                  </a:schemeClr>
                </a:solidFill>
              </a:defRPr>
            </a:lvl3pPr>
            <a:lvl4pPr>
              <a:buNone/>
              <a:defRPr sz="5600">
                <a:solidFill>
                  <a:schemeClr val="tx1">
                    <a:tint val="75000"/>
                  </a:schemeClr>
                </a:solidFill>
              </a:defRPr>
            </a:lvl4pPr>
            <a:lvl5pPr>
              <a:buNone/>
              <a:defRPr sz="56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6096000"/>
            <a:ext cx="36576000" cy="4572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8" name="Rectangle 7"/>
          <p:cNvSpPr/>
          <p:nvPr/>
        </p:nvSpPr>
        <p:spPr>
          <a:xfrm>
            <a:off x="0" y="6400800"/>
            <a:ext cx="5181600" cy="39624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9" name="Rectangle 8"/>
          <p:cNvSpPr/>
          <p:nvPr/>
        </p:nvSpPr>
        <p:spPr>
          <a:xfrm>
            <a:off x="5486400" y="6400800"/>
            <a:ext cx="31089600" cy="39624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2" name="Title 1"/>
          <p:cNvSpPr>
            <a:spLocks noGrp="1"/>
          </p:cNvSpPr>
          <p:nvPr>
            <p:ph type="title"/>
          </p:nvPr>
        </p:nvSpPr>
        <p:spPr>
          <a:xfrm>
            <a:off x="5486400" y="6400800"/>
            <a:ext cx="30480000" cy="3962400"/>
          </a:xfrm>
        </p:spPr>
        <p:txBody>
          <a:bodyPr/>
          <a:lstStyle>
            <a:lvl1pPr algn="l">
              <a:buNone/>
              <a:defRPr sz="176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13" name="Slide Number Placeholder 12"/>
          <p:cNvSpPr>
            <a:spLocks noGrp="1"/>
          </p:cNvSpPr>
          <p:nvPr>
            <p:ph type="sldNum" sz="quarter" idx="11"/>
          </p:nvPr>
        </p:nvSpPr>
        <p:spPr>
          <a:xfrm>
            <a:off x="0" y="7010400"/>
            <a:ext cx="5181600" cy="2806704"/>
          </a:xfrm>
        </p:spPr>
        <p:txBody>
          <a:bodyPr>
            <a:noAutofit/>
          </a:bodyPr>
          <a:lstStyle>
            <a:lvl1pPr>
              <a:defRPr sz="9600">
                <a:solidFill>
                  <a:srgbClr val="FFFFFF"/>
                </a:solidFill>
              </a:defRPr>
            </a:lvl1pPr>
          </a:lstStyle>
          <a:p>
            <a:pPr>
              <a:defRPr/>
            </a:pPr>
            <a:fld id="{E144A8B8-8AE5-4150-B7D6-E76913B6D968}"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2438400" y="6358268"/>
            <a:ext cx="15544800" cy="18288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19379604" y="6358268"/>
            <a:ext cx="15544800" cy="18288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endParaRPr lang="en-US"/>
          </a:p>
        </p:txBody>
      </p:sp>
      <p:sp>
        <p:nvSpPr>
          <p:cNvPr id="10" name="Slide Number Placeholder 9"/>
          <p:cNvSpPr>
            <a:spLocks noGrp="1"/>
          </p:cNvSpPr>
          <p:nvPr>
            <p:ph type="sldNum" sz="quarter" idx="16"/>
          </p:nvPr>
        </p:nvSpPr>
        <p:spPr/>
        <p:txBody>
          <a:bodyPr rtlCol="0"/>
          <a:lstStyle/>
          <a:p>
            <a:pPr>
              <a:defRPr/>
            </a:pPr>
            <a:fld id="{6DC6793D-F811-416F-990C-3701C6AAA67F}"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3600" y="1092200"/>
            <a:ext cx="32613600" cy="347980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2438400" y="9753600"/>
            <a:ext cx="15544800" cy="14325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19202400" y="9753600"/>
            <a:ext cx="15544800" cy="14325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endParaRPr lang="en-US"/>
          </a:p>
        </p:txBody>
      </p:sp>
      <p:sp>
        <p:nvSpPr>
          <p:cNvPr id="12" name="Slide Number Placeholder 11"/>
          <p:cNvSpPr>
            <a:spLocks noGrp="1"/>
          </p:cNvSpPr>
          <p:nvPr>
            <p:ph type="sldNum" sz="quarter" idx="16"/>
          </p:nvPr>
        </p:nvSpPr>
        <p:spPr/>
        <p:txBody>
          <a:bodyPr rtlCol="0"/>
          <a:lstStyle/>
          <a:p>
            <a:pPr>
              <a:defRPr/>
            </a:pPr>
            <a:fld id="{33F48BD0-D401-4F87-9CEF-CCEA5D7A4104}"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2438400" y="7010400"/>
            <a:ext cx="15544800" cy="2560320"/>
          </a:xfrm>
          <a:solidFill>
            <a:schemeClr val="accent2"/>
          </a:solidFill>
        </p:spPr>
        <p:txBody>
          <a:bodyPr rtlCol="0" anchor="ctr"/>
          <a:lstStyle>
            <a:lvl1pPr marL="0" indent="0">
              <a:buFontTx/>
              <a:buNone/>
              <a:defRPr sz="8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19202400" y="7010400"/>
            <a:ext cx="15544800" cy="2560320"/>
          </a:xfrm>
          <a:solidFill>
            <a:schemeClr val="accent4"/>
          </a:solidFill>
        </p:spPr>
        <p:txBody>
          <a:bodyPr rtlCol="0" anchor="ctr"/>
          <a:lstStyle>
            <a:lvl1pPr marL="0" indent="0">
              <a:buFontTx/>
              <a:buNone/>
              <a:defRPr sz="8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B9AB722B-04AD-4E7F-AB38-1F07DE21618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24993600"/>
            <a:ext cx="2133600" cy="1524000"/>
          </a:xfrm>
        </p:spPr>
        <p:txBody>
          <a:bodyPr/>
          <a:lstStyle>
            <a:lvl1pPr>
              <a:defRPr>
                <a:solidFill>
                  <a:schemeClr val="tx2"/>
                </a:solidFill>
              </a:defRPr>
            </a:lvl1p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688"/>
            <a:ext cx="8382000" cy="276224"/>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1092200"/>
            <a:ext cx="32308800" cy="3479800"/>
          </a:xfrm>
        </p:spPr>
        <p:txBody>
          <a:bodyPr anchor="ctr"/>
          <a:lstStyle>
            <a:lvl1pPr algn="l">
              <a:buNone/>
              <a:defRPr sz="176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07E3FAC9-7227-4A85-A351-D323704E7571}" type="slidenum">
              <a:rPr lang="en-US" smtClean="0"/>
              <a:pPr>
                <a:defRPr/>
              </a:pPr>
              <a:t>‹#›</a:t>
            </a:fld>
            <a:endParaRPr lang="en-US"/>
          </a:p>
        </p:txBody>
      </p:sp>
      <p:sp>
        <p:nvSpPr>
          <p:cNvPr id="3" name="Text Placeholder 2"/>
          <p:cNvSpPr>
            <a:spLocks noGrp="1"/>
          </p:cNvSpPr>
          <p:nvPr>
            <p:ph type="body" idx="2"/>
          </p:nvPr>
        </p:nvSpPr>
        <p:spPr>
          <a:xfrm>
            <a:off x="2438400" y="7010400"/>
            <a:ext cx="6400800" cy="173736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548640" tIns="731520" rIns="548640" bIns="365760"/>
          <a:lstStyle>
            <a:lvl1pPr marL="0" indent="0">
              <a:spcAft>
                <a:spcPts val="4000"/>
              </a:spcAft>
              <a:buNone/>
              <a:defRPr sz="7200"/>
            </a:lvl1pPr>
            <a:lvl2pPr>
              <a:buNone/>
              <a:defRPr sz="4800"/>
            </a:lvl2pPr>
            <a:lvl3pPr>
              <a:buNone/>
              <a:defRPr sz="4000"/>
            </a:lvl3pPr>
            <a:lvl4pPr>
              <a:buNone/>
              <a:defRPr sz="3600"/>
            </a:lvl4pPr>
            <a:lvl5pPr>
              <a:buNone/>
              <a:defRPr sz="36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9448800" y="7010400"/>
            <a:ext cx="25603200" cy="17678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400800" y="21945600"/>
            <a:ext cx="29260800" cy="2743200"/>
          </a:xfrm>
        </p:spPr>
        <p:txBody>
          <a:bodyPr/>
          <a:lstStyle>
            <a:lvl1pPr marL="0" indent="0">
              <a:buFontTx/>
              <a:buNone/>
              <a:defRPr sz="6800"/>
            </a:lvl1pPr>
            <a:lvl2pPr>
              <a:buFontTx/>
              <a:buNone/>
              <a:defRPr sz="4800"/>
            </a:lvl2pPr>
            <a:lvl3pPr>
              <a:buFontTx/>
              <a:buNone/>
              <a:defRPr sz="4000"/>
            </a:lvl3pPr>
            <a:lvl4pPr>
              <a:buFontTx/>
              <a:buNone/>
              <a:defRPr sz="3600"/>
            </a:lvl4pPr>
            <a:lvl5pPr>
              <a:buFontTx/>
              <a:buNone/>
              <a:defRPr sz="3600"/>
            </a:lvl5pPr>
          </a:lstStyle>
          <a:p>
            <a:pPr lvl="0" eaLnBrk="1" latinLnBrk="0" hangingPunct="1"/>
            <a:r>
              <a:rPr kumimoji="0" lang="en-US" smtClean="0"/>
              <a:t>Click to edit Master text styles</a:t>
            </a:r>
          </a:p>
        </p:txBody>
      </p:sp>
      <p:sp>
        <p:nvSpPr>
          <p:cNvPr id="8" name="Rectangle 7"/>
          <p:cNvSpPr/>
          <p:nvPr/>
        </p:nvSpPr>
        <p:spPr bwMode="white">
          <a:xfrm>
            <a:off x="-36576" y="18288000"/>
            <a:ext cx="36576000" cy="354787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9" name="Rectangle 8"/>
          <p:cNvSpPr/>
          <p:nvPr/>
        </p:nvSpPr>
        <p:spPr>
          <a:xfrm>
            <a:off x="-36576" y="18653760"/>
            <a:ext cx="5852160" cy="285292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10" name="Rectangle 9"/>
          <p:cNvSpPr/>
          <p:nvPr/>
        </p:nvSpPr>
        <p:spPr>
          <a:xfrm>
            <a:off x="6181344" y="18617184"/>
            <a:ext cx="30394656" cy="285292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2" name="Title 1"/>
          <p:cNvSpPr>
            <a:spLocks noGrp="1"/>
          </p:cNvSpPr>
          <p:nvPr>
            <p:ph type="title"/>
          </p:nvPr>
        </p:nvSpPr>
        <p:spPr>
          <a:xfrm>
            <a:off x="6400800" y="18592800"/>
            <a:ext cx="29260800" cy="2743200"/>
          </a:xfrm>
        </p:spPr>
        <p:txBody>
          <a:bodyPr anchor="ctr"/>
          <a:lstStyle>
            <a:lvl1pPr algn="l">
              <a:buNone/>
              <a:defRPr sz="112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5791200" y="0"/>
            <a:ext cx="402336" cy="2746857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12" name="Date Placeholder 11"/>
          <p:cNvSpPr>
            <a:spLocks noGrp="1"/>
          </p:cNvSpPr>
          <p:nvPr>
            <p:ph type="dt" sz="half" idx="10"/>
          </p:nvPr>
        </p:nvSpPr>
        <p:spPr>
          <a:xfrm>
            <a:off x="24993600" y="24993602"/>
            <a:ext cx="10668000" cy="1460500"/>
          </a:xfrm>
        </p:spPr>
        <p:txBody>
          <a:bodyPr rtlCol="0"/>
          <a:lstStyle/>
          <a:p>
            <a:pPr>
              <a:defRPr/>
            </a:pPr>
            <a:endParaRPr lang="en-US"/>
          </a:p>
        </p:txBody>
      </p:sp>
      <p:sp>
        <p:nvSpPr>
          <p:cNvPr id="13" name="Slide Number Placeholder 12"/>
          <p:cNvSpPr>
            <a:spLocks noGrp="1"/>
          </p:cNvSpPr>
          <p:nvPr>
            <p:ph type="sldNum" sz="quarter" idx="11"/>
          </p:nvPr>
        </p:nvSpPr>
        <p:spPr>
          <a:xfrm>
            <a:off x="0" y="18668996"/>
            <a:ext cx="5791200" cy="2654312"/>
          </a:xfrm>
        </p:spPr>
        <p:txBody>
          <a:bodyPr rtlCol="0"/>
          <a:lstStyle>
            <a:lvl1pPr>
              <a:defRPr sz="11200"/>
            </a:lvl1pPr>
          </a:lstStyle>
          <a:p>
            <a:pPr>
              <a:defRPr/>
            </a:pPr>
            <a:fld id="{C0B9DE8A-C2E4-431D-A778-A3DF3085369F}" type="slidenum">
              <a:rPr lang="en-US" smtClean="0"/>
              <a:pPr>
                <a:defRPr/>
              </a:pPr>
              <a:t>‹#›</a:t>
            </a:fld>
            <a:endParaRPr lang="en-US"/>
          </a:p>
        </p:txBody>
      </p:sp>
      <p:sp>
        <p:nvSpPr>
          <p:cNvPr id="14" name="Footer Placeholder 13"/>
          <p:cNvSpPr>
            <a:spLocks noGrp="1"/>
          </p:cNvSpPr>
          <p:nvPr>
            <p:ph type="ftr" sz="quarter" idx="12"/>
          </p:nvPr>
        </p:nvSpPr>
        <p:spPr>
          <a:xfrm>
            <a:off x="6400800" y="24992826"/>
            <a:ext cx="18288000" cy="1460500"/>
          </a:xfrm>
        </p:spPr>
        <p:txBody>
          <a:bodyPr rtlCol="0"/>
          <a:lstStyle/>
          <a:p>
            <a:pPr>
              <a:defRPr/>
            </a:pPr>
            <a:endParaRPr lang="en-US"/>
          </a:p>
        </p:txBody>
      </p:sp>
      <p:sp>
        <p:nvSpPr>
          <p:cNvPr id="3" name="Picture Placeholder 2"/>
          <p:cNvSpPr>
            <a:spLocks noGrp="1"/>
          </p:cNvSpPr>
          <p:nvPr>
            <p:ph type="pic" idx="1"/>
          </p:nvPr>
        </p:nvSpPr>
        <p:spPr>
          <a:xfrm>
            <a:off x="6242304" y="0"/>
            <a:ext cx="30333696" cy="18275808"/>
          </a:xfrm>
          <a:solidFill>
            <a:schemeClr val="accent1">
              <a:tint val="40000"/>
            </a:schemeClr>
          </a:solidFill>
          <a:ln>
            <a:noFill/>
          </a:ln>
        </p:spPr>
        <p:txBody>
          <a:bodyPr/>
          <a:lstStyle>
            <a:lvl1pPr marL="0" indent="0">
              <a:buNone/>
              <a:defRPr sz="128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438400" y="914400"/>
            <a:ext cx="32613600" cy="3962400"/>
          </a:xfrm>
          <a:prstGeom prst="rect">
            <a:avLst/>
          </a:prstGeom>
        </p:spPr>
        <p:txBody>
          <a:bodyPr vert="horz" lIns="365760" tIns="182880" rIns="365760" bIns="182880"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2450592" y="6400800"/>
            <a:ext cx="32613600" cy="18105120"/>
          </a:xfrm>
          <a:prstGeom prst="rect">
            <a:avLst/>
          </a:prstGeom>
        </p:spPr>
        <p:txBody>
          <a:bodyPr vert="horz" lIns="365760" tIns="182880" rIns="365760" bIns="18288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24384000" y="24993602"/>
            <a:ext cx="10668000" cy="1460500"/>
          </a:xfrm>
          <a:prstGeom prst="rect">
            <a:avLst/>
          </a:prstGeom>
        </p:spPr>
        <p:txBody>
          <a:bodyPr vert="horz" lIns="365760" tIns="182880" rIns="365760" bIns="182880" anchor="ctr" anchorCtr="0"/>
          <a:lstStyle>
            <a:lvl1pPr algn="l" eaLnBrk="1" latinLnBrk="0" hangingPunct="1">
              <a:defRPr kumimoji="0" sz="5600">
                <a:solidFill>
                  <a:schemeClr val="tx2"/>
                </a:solidFill>
              </a:defRPr>
            </a:lvl1pPr>
          </a:lstStyle>
          <a:p>
            <a:pPr>
              <a:defRPr/>
            </a:pPr>
            <a:endParaRPr lang="en-US"/>
          </a:p>
        </p:txBody>
      </p:sp>
      <p:sp>
        <p:nvSpPr>
          <p:cNvPr id="3" name="Footer Placeholder 2"/>
          <p:cNvSpPr>
            <a:spLocks noGrp="1"/>
          </p:cNvSpPr>
          <p:nvPr>
            <p:ph type="ftr" sz="quarter" idx="3"/>
          </p:nvPr>
        </p:nvSpPr>
        <p:spPr>
          <a:xfrm>
            <a:off x="2438402" y="24992826"/>
            <a:ext cx="21684332" cy="1460500"/>
          </a:xfrm>
          <a:prstGeom prst="rect">
            <a:avLst/>
          </a:prstGeom>
        </p:spPr>
        <p:txBody>
          <a:bodyPr vert="horz" lIns="365760" tIns="182880" rIns="365760" bIns="182880" anchor="ctr"/>
          <a:lstStyle>
            <a:lvl1pPr algn="r" eaLnBrk="1" latinLnBrk="0" hangingPunct="1">
              <a:defRPr kumimoji="0" sz="5600">
                <a:solidFill>
                  <a:schemeClr val="tx2"/>
                </a:solidFill>
              </a:defRPr>
            </a:lvl1pPr>
          </a:lstStyle>
          <a:p>
            <a:pPr>
              <a:defRPr/>
            </a:pPr>
            <a:endParaRPr lang="en-US"/>
          </a:p>
        </p:txBody>
      </p:sp>
      <p:sp>
        <p:nvSpPr>
          <p:cNvPr id="7" name="Rectangle 6"/>
          <p:cNvSpPr/>
          <p:nvPr/>
        </p:nvSpPr>
        <p:spPr bwMode="white">
          <a:xfrm>
            <a:off x="0" y="4937760"/>
            <a:ext cx="36576000" cy="128016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8" name="Rectangle 7"/>
          <p:cNvSpPr/>
          <p:nvPr/>
        </p:nvSpPr>
        <p:spPr>
          <a:xfrm>
            <a:off x="0" y="5120640"/>
            <a:ext cx="2133600" cy="9144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9" name="Rectangle 8"/>
          <p:cNvSpPr/>
          <p:nvPr/>
        </p:nvSpPr>
        <p:spPr>
          <a:xfrm>
            <a:off x="2362200" y="5120640"/>
            <a:ext cx="34213800" cy="9144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23" name="Slide Number Placeholder 22"/>
          <p:cNvSpPr>
            <a:spLocks noGrp="1"/>
          </p:cNvSpPr>
          <p:nvPr>
            <p:ph type="sldNum" sz="quarter" idx="4"/>
          </p:nvPr>
        </p:nvSpPr>
        <p:spPr>
          <a:xfrm>
            <a:off x="0" y="5088888"/>
            <a:ext cx="2133600" cy="977904"/>
          </a:xfrm>
          <a:prstGeom prst="rect">
            <a:avLst/>
          </a:prstGeom>
        </p:spPr>
        <p:txBody>
          <a:bodyPr vert="horz" lIns="365760" tIns="182880" rIns="365760" bIns="182880" anchor="ctr" anchorCtr="0">
            <a:normAutofit/>
          </a:bodyPr>
          <a:lstStyle>
            <a:lvl1pPr algn="ctr" eaLnBrk="1" latinLnBrk="0" hangingPunct="1">
              <a:defRPr kumimoji="0" sz="5600" b="1">
                <a:solidFill>
                  <a:srgbClr val="FFFFFF"/>
                </a:solidFill>
              </a:defRPr>
            </a:lvl1pPr>
          </a:lstStyle>
          <a:p>
            <a:pPr>
              <a:defRPr/>
            </a:pPr>
            <a:fld id="{1C302FDD-3C9E-4182-9C8E-7F492B68D426}"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txStyles>
    <p:titleStyle>
      <a:lvl1pPr algn="l" rtl="0" eaLnBrk="1" latinLnBrk="0" hangingPunct="1">
        <a:spcBef>
          <a:spcPct val="0"/>
        </a:spcBef>
        <a:buNone/>
        <a:defRPr kumimoji="0" sz="17600" kern="1200">
          <a:solidFill>
            <a:schemeClr val="tx2"/>
          </a:solidFill>
          <a:latin typeface="+mj-lt"/>
          <a:ea typeface="+mj-ea"/>
          <a:cs typeface="+mj-cs"/>
        </a:defRPr>
      </a:lvl1pPr>
    </p:titleStyle>
    <p:bodyStyle>
      <a:lvl1pPr marL="1280160" indent="-1280160" algn="l" rtl="0" eaLnBrk="1" latinLnBrk="0" hangingPunct="1">
        <a:spcBef>
          <a:spcPts val="2800"/>
        </a:spcBef>
        <a:buClr>
          <a:schemeClr val="accent2"/>
        </a:buClr>
        <a:buSzPct val="60000"/>
        <a:buFont typeface="Wingdings"/>
        <a:buChar char=""/>
        <a:defRPr kumimoji="0" sz="11600" kern="1200">
          <a:solidFill>
            <a:schemeClr val="tx1"/>
          </a:solidFill>
          <a:latin typeface="+mn-lt"/>
          <a:ea typeface="+mn-ea"/>
          <a:cs typeface="+mn-cs"/>
        </a:defRPr>
      </a:lvl1pPr>
      <a:lvl2pPr marL="2560320" indent="-1097280" algn="l" rtl="0" eaLnBrk="1" latinLnBrk="0" hangingPunct="1">
        <a:spcBef>
          <a:spcPts val="2200"/>
        </a:spcBef>
        <a:buClr>
          <a:schemeClr val="accent1"/>
        </a:buClr>
        <a:buSzPct val="70000"/>
        <a:buFont typeface="Wingdings 2"/>
        <a:buChar char=""/>
        <a:defRPr kumimoji="0" sz="10400" kern="1200">
          <a:solidFill>
            <a:schemeClr val="tx1"/>
          </a:solidFill>
          <a:latin typeface="+mn-lt"/>
          <a:ea typeface="+mn-ea"/>
          <a:cs typeface="+mn-cs"/>
        </a:defRPr>
      </a:lvl2pPr>
      <a:lvl3pPr marL="3657600" indent="-914400" algn="l" rtl="0" eaLnBrk="1" latinLnBrk="0" hangingPunct="1">
        <a:spcBef>
          <a:spcPts val="2000"/>
        </a:spcBef>
        <a:buClr>
          <a:schemeClr val="accent2"/>
        </a:buClr>
        <a:buSzPct val="75000"/>
        <a:buFont typeface="Wingdings"/>
        <a:buChar char=""/>
        <a:defRPr kumimoji="0" sz="9200" kern="1200">
          <a:solidFill>
            <a:schemeClr val="tx1"/>
          </a:solidFill>
          <a:latin typeface="+mn-lt"/>
          <a:ea typeface="+mn-ea"/>
          <a:cs typeface="+mn-cs"/>
        </a:defRPr>
      </a:lvl3pPr>
      <a:lvl4pPr marL="5486400" indent="-914400" algn="l" rtl="0" eaLnBrk="1" latinLnBrk="0" hangingPunct="1">
        <a:spcBef>
          <a:spcPts val="1600"/>
        </a:spcBef>
        <a:buClr>
          <a:schemeClr val="accent3"/>
        </a:buClr>
        <a:buSzPct val="75000"/>
        <a:buFont typeface="Wingdings"/>
        <a:buChar char=""/>
        <a:defRPr kumimoji="0" sz="8000" kern="1200">
          <a:solidFill>
            <a:schemeClr val="tx1"/>
          </a:solidFill>
          <a:latin typeface="+mn-lt"/>
          <a:ea typeface="+mn-ea"/>
          <a:cs typeface="+mn-cs"/>
        </a:defRPr>
      </a:lvl4pPr>
      <a:lvl5pPr marL="7315200" indent="-914400" algn="l" rtl="0" eaLnBrk="1" latinLnBrk="0" hangingPunct="1">
        <a:spcBef>
          <a:spcPts val="1600"/>
        </a:spcBef>
        <a:buClr>
          <a:schemeClr val="accent4"/>
        </a:buClr>
        <a:buSzPct val="65000"/>
        <a:buFont typeface="Wingdings"/>
        <a:buChar char=""/>
        <a:defRPr kumimoji="0" sz="8000" kern="1200">
          <a:solidFill>
            <a:schemeClr val="tx1"/>
          </a:solidFill>
          <a:latin typeface="+mn-lt"/>
          <a:ea typeface="+mn-ea"/>
          <a:cs typeface="+mn-cs"/>
        </a:defRPr>
      </a:lvl5pPr>
      <a:lvl6pPr marL="8412480" indent="-914400" algn="l" rtl="0" eaLnBrk="1" latinLnBrk="0" hangingPunct="1">
        <a:spcBef>
          <a:spcPct val="20000"/>
        </a:spcBef>
        <a:buClr>
          <a:schemeClr val="accent1"/>
        </a:buClr>
        <a:buFont typeface="Wingdings"/>
        <a:buChar char="§"/>
        <a:defRPr kumimoji="0" sz="7200" kern="1200" baseline="0">
          <a:solidFill>
            <a:schemeClr val="tx1"/>
          </a:solidFill>
          <a:latin typeface="+mn-lt"/>
          <a:ea typeface="+mn-ea"/>
          <a:cs typeface="+mn-cs"/>
        </a:defRPr>
      </a:lvl6pPr>
      <a:lvl7pPr marL="9509760" indent="-914400" algn="l" rtl="0" eaLnBrk="1" latinLnBrk="0" hangingPunct="1">
        <a:spcBef>
          <a:spcPct val="20000"/>
        </a:spcBef>
        <a:buClr>
          <a:schemeClr val="accent2"/>
        </a:buClr>
        <a:buFont typeface="Wingdings"/>
        <a:buChar char="§"/>
        <a:defRPr kumimoji="0" sz="7200" kern="1200" baseline="0">
          <a:solidFill>
            <a:schemeClr val="tx1"/>
          </a:solidFill>
          <a:latin typeface="+mn-lt"/>
          <a:ea typeface="+mn-ea"/>
          <a:cs typeface="+mn-cs"/>
        </a:defRPr>
      </a:lvl7pPr>
      <a:lvl8pPr marL="10607040" indent="-914400" algn="l" rtl="0" eaLnBrk="1" latinLnBrk="0" hangingPunct="1">
        <a:spcBef>
          <a:spcPct val="20000"/>
        </a:spcBef>
        <a:buClr>
          <a:schemeClr val="accent3"/>
        </a:buClr>
        <a:buFont typeface="Wingdings"/>
        <a:buChar char="§"/>
        <a:defRPr kumimoji="0" sz="7200" kern="1200" baseline="0">
          <a:solidFill>
            <a:schemeClr val="tx1"/>
          </a:solidFill>
          <a:latin typeface="+mn-lt"/>
          <a:ea typeface="+mn-ea"/>
          <a:cs typeface="+mn-cs"/>
        </a:defRPr>
      </a:lvl8pPr>
      <a:lvl9pPr marL="11704320" indent="-914400" algn="l" rtl="0" eaLnBrk="1" latinLnBrk="0" hangingPunct="1">
        <a:spcBef>
          <a:spcPct val="20000"/>
        </a:spcBef>
        <a:buClr>
          <a:schemeClr val="accent4"/>
        </a:buClr>
        <a:buFont typeface="Wingdings"/>
        <a:buChar char="§"/>
        <a:defRPr kumimoji="0" sz="72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828800" algn="l" rtl="0" eaLnBrk="1" latinLnBrk="0" hangingPunct="1">
        <a:defRPr kumimoji="0" kern="1200">
          <a:solidFill>
            <a:schemeClr val="tx1"/>
          </a:solidFill>
          <a:latin typeface="+mn-lt"/>
          <a:ea typeface="+mn-ea"/>
          <a:cs typeface="+mn-cs"/>
        </a:defRPr>
      </a:lvl2pPr>
      <a:lvl3pPr marL="3657600" algn="l" rtl="0" eaLnBrk="1" latinLnBrk="0" hangingPunct="1">
        <a:defRPr kumimoji="0" kern="1200">
          <a:solidFill>
            <a:schemeClr val="tx1"/>
          </a:solidFill>
          <a:latin typeface="+mn-lt"/>
          <a:ea typeface="+mn-ea"/>
          <a:cs typeface="+mn-cs"/>
        </a:defRPr>
      </a:lvl3pPr>
      <a:lvl4pPr marL="5486400" algn="l" rtl="0" eaLnBrk="1" latinLnBrk="0" hangingPunct="1">
        <a:defRPr kumimoji="0" kern="1200">
          <a:solidFill>
            <a:schemeClr val="tx1"/>
          </a:solidFill>
          <a:latin typeface="+mn-lt"/>
          <a:ea typeface="+mn-ea"/>
          <a:cs typeface="+mn-cs"/>
        </a:defRPr>
      </a:lvl4pPr>
      <a:lvl5pPr marL="7315200" algn="l" rtl="0" eaLnBrk="1" latinLnBrk="0" hangingPunct="1">
        <a:defRPr kumimoji="0" kern="1200">
          <a:solidFill>
            <a:schemeClr val="tx1"/>
          </a:solidFill>
          <a:latin typeface="+mn-lt"/>
          <a:ea typeface="+mn-ea"/>
          <a:cs typeface="+mn-cs"/>
        </a:defRPr>
      </a:lvl5pPr>
      <a:lvl6pPr marL="9144000" algn="l" rtl="0" eaLnBrk="1" latinLnBrk="0" hangingPunct="1">
        <a:defRPr kumimoji="0" kern="1200">
          <a:solidFill>
            <a:schemeClr val="tx1"/>
          </a:solidFill>
          <a:latin typeface="+mn-lt"/>
          <a:ea typeface="+mn-ea"/>
          <a:cs typeface="+mn-cs"/>
        </a:defRPr>
      </a:lvl6pPr>
      <a:lvl7pPr marL="10972800" algn="l" rtl="0" eaLnBrk="1" latinLnBrk="0" hangingPunct="1">
        <a:defRPr kumimoji="0" kern="1200">
          <a:solidFill>
            <a:schemeClr val="tx1"/>
          </a:solidFill>
          <a:latin typeface="+mn-lt"/>
          <a:ea typeface="+mn-ea"/>
          <a:cs typeface="+mn-cs"/>
        </a:defRPr>
      </a:lvl7pPr>
      <a:lvl8pPr marL="12801600" algn="l" rtl="0" eaLnBrk="1" latinLnBrk="0" hangingPunct="1">
        <a:defRPr kumimoji="0" kern="1200">
          <a:solidFill>
            <a:schemeClr val="tx1"/>
          </a:solidFill>
          <a:latin typeface="+mn-lt"/>
          <a:ea typeface="+mn-ea"/>
          <a:cs typeface="+mn-cs"/>
        </a:defRPr>
      </a:lvl8pPr>
      <a:lvl9pPr marL="14630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0"/>
            <a:ext cx="36576000" cy="396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81000" y="457200"/>
            <a:ext cx="35737800" cy="3124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Bauhaus 93"/>
              <a:cs typeface="Bauhaus 93"/>
            </a:endParaRPr>
          </a:p>
        </p:txBody>
      </p:sp>
      <p:sp>
        <p:nvSpPr>
          <p:cNvPr id="2051" name="Text Box 355"/>
          <p:cNvSpPr txBox="1">
            <a:spLocks noChangeArrowheads="1"/>
          </p:cNvSpPr>
          <p:nvPr/>
        </p:nvSpPr>
        <p:spPr bwMode="auto">
          <a:xfrm>
            <a:off x="894080" y="9817100"/>
            <a:ext cx="11297920" cy="46990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accent6">
                    <a:lumMod val="50000"/>
                  </a:schemeClr>
                </a:solidFill>
              </a:rPr>
              <a:t>Insert Text Here…</a:t>
            </a:r>
          </a:p>
        </p:txBody>
      </p:sp>
      <p:sp>
        <p:nvSpPr>
          <p:cNvPr id="2052" name="Text Box 356"/>
          <p:cNvSpPr txBox="1">
            <a:spLocks noChangeArrowheads="1"/>
          </p:cNvSpPr>
          <p:nvPr/>
        </p:nvSpPr>
        <p:spPr bwMode="auto">
          <a:xfrm>
            <a:off x="914400" y="18828560"/>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accent6">
                    <a:lumMod val="50000"/>
                  </a:schemeClr>
                </a:solidFill>
              </a:rPr>
              <a:t>(replace this text with your own) </a:t>
            </a:r>
          </a:p>
          <a:p>
            <a:pPr defTabSz="3760788">
              <a:defRPr/>
            </a:pPr>
            <a:endParaRPr lang="en-US" sz="2400" dirty="0">
              <a:solidFill>
                <a:schemeClr val="accent6">
                  <a:lumMod val="50000"/>
                </a:schemeClr>
              </a:solidFill>
            </a:endParaRPr>
          </a:p>
          <a:p>
            <a:pPr defTabSz="3760788">
              <a:defRPr/>
            </a:pPr>
            <a:r>
              <a:rPr lang="en-US" sz="2400" dirty="0">
                <a:solidFill>
                  <a:schemeClr val="accent6">
                    <a:lumMod val="50000"/>
                  </a:schemeClr>
                </a:solidFill>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955040" y="5365756"/>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solidFill>
                  <a:schemeClr val="accent6">
                    <a:lumMod val="50000"/>
                  </a:schemeClr>
                </a:solidFill>
              </a:rPr>
              <a:t>(replace this text with your own) </a:t>
            </a:r>
          </a:p>
          <a:p>
            <a:pPr defTabSz="3760788">
              <a:defRPr/>
            </a:pPr>
            <a:endParaRPr lang="en-US" sz="2400" dirty="0">
              <a:solidFill>
                <a:schemeClr val="accent6">
                  <a:lumMod val="50000"/>
                </a:schemeClr>
              </a:solidFill>
            </a:endParaRPr>
          </a:p>
          <a:p>
            <a:pPr defTabSz="3760788">
              <a:defRPr/>
            </a:pPr>
            <a:r>
              <a:rPr lang="en-US" sz="2400" dirty="0">
                <a:solidFill>
                  <a:schemeClr val="accent6">
                    <a:lumMod val="50000"/>
                  </a:schemeClr>
                </a:solidFill>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6" y="6289676"/>
            <a:ext cx="1870076"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0726400" y="25198293"/>
            <a:ext cx="14935200" cy="1624107"/>
          </a:xfrm>
          <a:prstGeom prst="rect">
            <a:avLst/>
          </a:prstGeom>
          <a:noFill/>
          <a:ln w="9525">
            <a:noFill/>
            <a:miter lim="800000"/>
            <a:headEnd/>
            <a:tailEnd/>
          </a:ln>
        </p:spPr>
        <p:txBody>
          <a:bodyPr wrap="square" lIns="84400" tIns="42200" rIns="84400" bIns="42200" numCol="2" spcCol="457200">
            <a:spAutoFit/>
          </a:bodyPr>
          <a:lstStyle/>
          <a:p>
            <a:pPr marL="457200" indent="-457200" defTabSz="3760788">
              <a:defRPr/>
            </a:pPr>
            <a:r>
              <a:rPr lang="en-US" sz="2000" dirty="0">
                <a:solidFill>
                  <a:schemeClr val="accent4">
                    <a:lumMod val="10000"/>
                  </a:schemeClr>
                </a:solidFill>
              </a:rPr>
              <a:t>(replace this text with your own)  This section can be smaller than 24 </a:t>
            </a:r>
            <a:r>
              <a:rPr lang="en-US" sz="2000" dirty="0" smtClean="0">
                <a:solidFill>
                  <a:schemeClr val="accent4">
                    <a:lumMod val="10000"/>
                  </a:schemeClr>
                </a:solidFill>
              </a:rPr>
              <a:t>point.</a:t>
            </a:r>
          </a:p>
          <a:p>
            <a:pPr marL="457200" indent="-457200" defTabSz="3760788">
              <a:defRPr/>
            </a:pPr>
            <a:endParaRPr lang="en-US" sz="2000" dirty="0" smtClean="0">
              <a:solidFill>
                <a:schemeClr val="accent4">
                  <a:lumMod val="10000"/>
                </a:schemeClr>
              </a:solidFill>
            </a:endParaRPr>
          </a:p>
          <a:p>
            <a:pPr marL="457200" indent="-457200" defTabSz="3760788">
              <a:defRPr/>
            </a:pPr>
            <a:endParaRPr lang="en-US" sz="2000" dirty="0" smtClean="0">
              <a:solidFill>
                <a:schemeClr val="accent4">
                  <a:lumMod val="10000"/>
                </a:schemeClr>
              </a:solidFill>
            </a:endParaRPr>
          </a:p>
          <a:p>
            <a:pPr marL="457200" indent="-457200" defTabSz="3760788">
              <a:defRPr/>
            </a:pPr>
            <a:endParaRPr lang="en-US" sz="2000" dirty="0" smtClean="0">
              <a:solidFill>
                <a:schemeClr val="accent4">
                  <a:lumMod val="10000"/>
                </a:schemeClr>
              </a:solidFill>
            </a:endParaRPr>
          </a:p>
          <a:p>
            <a:pPr marL="457200" indent="-457200" defTabSz="3760788">
              <a:defRPr/>
            </a:pPr>
            <a:r>
              <a:rPr lang="en-US" sz="2000" dirty="0" smtClean="0">
                <a:solidFill>
                  <a:schemeClr val="accent4">
                    <a:lumMod val="10000"/>
                  </a:schemeClr>
                </a:solidFill>
              </a:rPr>
              <a:t>Use this section for listing sources /references. The text box is separated into two columns to make more room for your references and it already set up with hanging indents (all lines after the first  in each reference are indented.)</a:t>
            </a:r>
            <a:endParaRPr lang="en-US" sz="2000" dirty="0">
              <a:solidFill>
                <a:schemeClr val="accent4">
                  <a:lumMod val="10000"/>
                </a:schemeClr>
              </a:solidFill>
            </a:endParaRPr>
          </a:p>
        </p:txBody>
      </p:sp>
      <p:sp>
        <p:nvSpPr>
          <p:cNvPr id="2413" name="Text Box 365"/>
          <p:cNvSpPr txBox="1">
            <a:spLocks noChangeArrowheads="1"/>
          </p:cNvSpPr>
          <p:nvPr/>
        </p:nvSpPr>
        <p:spPr bwMode="auto">
          <a:xfrm>
            <a:off x="20726399" y="24506421"/>
            <a:ext cx="13128172" cy="639764"/>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3600" dirty="0">
                <a:latin typeface="Arial Black" pitchFamily="34" charset="0"/>
                <a:cs typeface="Tw Cen MT Condensed Extra Bold"/>
              </a:rPr>
              <a:t>References</a:t>
            </a:r>
          </a:p>
        </p:txBody>
      </p:sp>
      <p:sp>
        <p:nvSpPr>
          <p:cNvPr id="2061" name="Text Box 368"/>
          <p:cNvSpPr txBox="1">
            <a:spLocks noChangeArrowheads="1"/>
          </p:cNvSpPr>
          <p:nvPr/>
        </p:nvSpPr>
        <p:spPr bwMode="auto">
          <a:xfrm>
            <a:off x="24612600" y="5562610"/>
            <a:ext cx="11049000" cy="4147875"/>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accent6">
                    <a:lumMod val="50000"/>
                  </a:schemeClr>
                </a:solidFill>
              </a:rPr>
              <a:t>(replace this text with your own) </a:t>
            </a:r>
          </a:p>
          <a:p>
            <a:pPr>
              <a:defRPr/>
            </a:pPr>
            <a:endParaRPr lang="en-US" sz="2400" dirty="0">
              <a:solidFill>
                <a:schemeClr val="accent6">
                  <a:lumMod val="50000"/>
                </a:schemeClr>
              </a:solidFill>
            </a:endParaRPr>
          </a:p>
          <a:p>
            <a:pPr>
              <a:defRPr/>
            </a:pPr>
            <a:r>
              <a:rPr lang="en-US" sz="2400" dirty="0">
                <a:solidFill>
                  <a:schemeClr val="accent6">
                    <a:lumMod val="50000"/>
                  </a:schemeClr>
                </a:solidFill>
              </a:rPr>
              <a:t>Be brief and include only the most important findings from your study and your interpretation of your data. </a:t>
            </a:r>
          </a:p>
          <a:p>
            <a:pPr>
              <a:defRPr/>
            </a:pPr>
            <a:endParaRPr lang="en-US" sz="2400" dirty="0">
              <a:solidFill>
                <a:schemeClr val="accent6">
                  <a:lumMod val="50000"/>
                </a:schemeClr>
              </a:solidFill>
            </a:endParaRPr>
          </a:p>
          <a:p>
            <a:pPr>
              <a:defRPr/>
            </a:pPr>
            <a:r>
              <a:rPr lang="en-US" sz="2400" dirty="0">
                <a:solidFill>
                  <a:schemeClr val="accent6">
                    <a:lumMod val="50000"/>
                  </a:schemeClr>
                </a:solidFill>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solidFill>
                <a:schemeClr val="accent6">
                  <a:lumMod val="50000"/>
                </a:schemeClr>
              </a:solidFill>
            </a:endParaRPr>
          </a:p>
          <a:p>
            <a:pPr>
              <a:defRPr/>
            </a:pPr>
            <a:r>
              <a:rPr lang="en-US" sz="2400" dirty="0">
                <a:solidFill>
                  <a:schemeClr val="accent6">
                    <a:lumMod val="50000"/>
                  </a:schemeClr>
                </a:solidFill>
              </a:rPr>
              <a:t>RECOMMENDATION 2: Use a combination of text and graphics.</a:t>
            </a:r>
          </a:p>
        </p:txBody>
      </p:sp>
      <p:sp>
        <p:nvSpPr>
          <p:cNvPr id="2063" name="Text Box 370"/>
          <p:cNvSpPr txBox="1">
            <a:spLocks noChangeArrowheads="1"/>
          </p:cNvSpPr>
          <p:nvPr/>
        </p:nvSpPr>
        <p:spPr bwMode="auto">
          <a:xfrm>
            <a:off x="24612600" y="13676318"/>
            <a:ext cx="11049000" cy="2670547"/>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accent6">
                    <a:lumMod val="50000"/>
                  </a:schemeClr>
                </a:solidFill>
              </a:rPr>
              <a:t>(replace this text with your own) </a:t>
            </a:r>
          </a:p>
          <a:p>
            <a:pPr>
              <a:defRPr/>
            </a:pPr>
            <a:endParaRPr lang="en-US" sz="2400" dirty="0">
              <a:solidFill>
                <a:schemeClr val="accent6">
                  <a:lumMod val="50000"/>
                </a:schemeClr>
              </a:solidFill>
            </a:endParaRPr>
          </a:p>
          <a:p>
            <a:pPr>
              <a:defRPr/>
            </a:pPr>
            <a:r>
              <a:rPr lang="en-US" sz="2400" dirty="0">
                <a:solidFill>
                  <a:schemeClr val="accent6">
                    <a:lumMod val="50000"/>
                  </a:schemeClr>
                </a:solidFill>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solidFill>
                <a:schemeClr val="accent6">
                  <a:lumMod val="50000"/>
                </a:schemeClr>
              </a:solidFill>
            </a:endParaRPr>
          </a:p>
        </p:txBody>
      </p:sp>
      <p:sp>
        <p:nvSpPr>
          <p:cNvPr id="1043" name="Text Box 355"/>
          <p:cNvSpPr txBox="1">
            <a:spLocks noChangeArrowheads="1"/>
          </p:cNvSpPr>
          <p:nvPr/>
        </p:nvSpPr>
        <p:spPr bwMode="auto">
          <a:xfrm>
            <a:off x="4734560" y="16390144"/>
            <a:ext cx="715264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6">
                    <a:lumMod val="50000"/>
                  </a:schemeClr>
                </a:solidFill>
              </a:rPr>
              <a:t>Insert graphic and captions. Include source of graphics used from the web.</a:t>
            </a:r>
          </a:p>
        </p:txBody>
      </p:sp>
      <p:sp>
        <p:nvSpPr>
          <p:cNvPr id="2066" name="Text Box 356"/>
          <p:cNvSpPr txBox="1">
            <a:spLocks noChangeArrowheads="1"/>
          </p:cNvSpPr>
          <p:nvPr/>
        </p:nvSpPr>
        <p:spPr bwMode="auto">
          <a:xfrm>
            <a:off x="12420618" y="5334016"/>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solidFill>
                  <a:schemeClr val="accent6">
                    <a:lumMod val="50000"/>
                  </a:schemeClr>
                </a:solidFill>
              </a:rPr>
              <a:t>(replace this text with your own) </a:t>
            </a:r>
          </a:p>
          <a:p>
            <a:pPr defTabSz="3760788">
              <a:defRPr/>
            </a:pPr>
            <a:endParaRPr lang="en-US" sz="2400" dirty="0">
              <a:solidFill>
                <a:schemeClr val="accent6">
                  <a:lumMod val="50000"/>
                </a:schemeClr>
              </a:solidFill>
            </a:endParaRPr>
          </a:p>
          <a:p>
            <a:pPr defTabSz="3760788">
              <a:defRPr/>
            </a:pPr>
            <a:r>
              <a:rPr lang="en-US" sz="2400" dirty="0">
                <a:solidFill>
                  <a:schemeClr val="accent6">
                    <a:lumMod val="50000"/>
                  </a:schemeClr>
                </a:solidFill>
              </a:rPr>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380611685"/>
              </p:ext>
            </p:extLst>
          </p:nvPr>
        </p:nvGraphicFramePr>
        <p:xfrm>
          <a:off x="17272000" y="14871700"/>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3906500"/>
            <a:ext cx="47244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solidFill>
                  <a:schemeClr val="accent6">
                    <a:lumMod val="50000"/>
                  </a:schemeClr>
                </a:solidFill>
              </a:rPr>
              <a:t>Insert Tables or Images of artwork, etc.</a:t>
            </a:r>
          </a:p>
        </p:txBody>
      </p:sp>
      <p:sp>
        <p:nvSpPr>
          <p:cNvPr id="2072" name="Text Box 364"/>
          <p:cNvSpPr txBox="1">
            <a:spLocks noChangeArrowheads="1"/>
          </p:cNvSpPr>
          <p:nvPr/>
        </p:nvSpPr>
        <p:spPr bwMode="auto">
          <a:xfrm>
            <a:off x="9829800" y="25194942"/>
            <a:ext cx="10210800"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accent4">
                    <a:lumMod val="10000"/>
                  </a:schemeClr>
                </a:solidFill>
              </a:rPr>
              <a:t>(replace this text with your own) </a:t>
            </a:r>
          </a:p>
          <a:p>
            <a:pPr defTabSz="3760788">
              <a:defRPr/>
            </a:pPr>
            <a:r>
              <a:rPr lang="en-US" sz="2400" dirty="0">
                <a:solidFill>
                  <a:schemeClr val="accent4">
                    <a:lumMod val="10000"/>
                  </a:schemeClr>
                </a:solidFill>
              </a:rPr>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9829800" y="24536400"/>
            <a:ext cx="10210800" cy="639764"/>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3600" dirty="0">
                <a:latin typeface="Arial Black" pitchFamily="34" charset="0"/>
                <a:cs typeface="Tw Cen MT Condensed Extra Bold"/>
              </a:rPr>
              <a:t>Acknowledgements</a:t>
            </a:r>
          </a:p>
        </p:txBody>
      </p:sp>
      <p:sp>
        <p:nvSpPr>
          <p:cNvPr id="2074" name="TextBox 25"/>
          <p:cNvSpPr txBox="1">
            <a:spLocks noChangeArrowheads="1"/>
          </p:cNvSpPr>
          <p:nvPr/>
        </p:nvSpPr>
        <p:spPr bwMode="auto">
          <a:xfrm>
            <a:off x="12649200" y="15125702"/>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solidFill>
                  <a:schemeClr val="accent6">
                    <a:lumMod val="50000"/>
                  </a:schemeClr>
                </a:solidFill>
              </a:rPr>
              <a:t>GRAPHICS:</a:t>
            </a:r>
          </a:p>
          <a:p>
            <a:pPr>
              <a:defRPr/>
            </a:pPr>
            <a:r>
              <a:rPr lang="en-US" sz="2000" dirty="0">
                <a:solidFill>
                  <a:schemeClr val="accent6">
                    <a:lumMod val="50000"/>
                  </a:schemeClr>
                </a:solidFill>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solidFill>
                  <a:schemeClr val="accent6">
                    <a:lumMod val="50000"/>
                  </a:schemeClr>
                </a:solidFill>
              </a:rPr>
              <a:t>TIP: Putting Boxes around your text sections</a:t>
            </a:r>
          </a:p>
          <a:p>
            <a:pPr>
              <a:defRPr/>
            </a:pPr>
            <a:r>
              <a:rPr lang="en-US" sz="2000" dirty="0">
                <a:solidFill>
                  <a:schemeClr val="accent6">
                    <a:lumMod val="50000"/>
                  </a:schemeClr>
                </a:solidFill>
              </a:rPr>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4005540598"/>
              </p:ext>
            </p:extLst>
          </p:nvPr>
        </p:nvGraphicFramePr>
        <p:xfrm>
          <a:off x="17297400" y="19969953"/>
          <a:ext cx="7010400" cy="3558049"/>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 Box 354"/>
          <p:cNvSpPr txBox="1">
            <a:spLocks noChangeArrowheads="1"/>
          </p:cNvSpPr>
          <p:nvPr/>
        </p:nvSpPr>
        <p:spPr bwMode="auto">
          <a:xfrm>
            <a:off x="381000" y="497702"/>
            <a:ext cx="35661600" cy="3231654"/>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9600" dirty="0" smtClean="0">
                <a:solidFill>
                  <a:schemeClr val="bg1">
                    <a:lumMod val="10000"/>
                    <a:lumOff val="90000"/>
                  </a:schemeClr>
                </a:solidFill>
                <a:effectLst>
                  <a:outerShdw blurRad="38100" dist="38100" dir="2700000" algn="tl">
                    <a:srgbClr val="000000">
                      <a:alpha val="43137"/>
                    </a:srgbClr>
                  </a:outerShdw>
                </a:effectLst>
                <a:latin typeface="Arial Black" pitchFamily="34" charset="0"/>
                <a:cs typeface="HouseGothic BoldAltCaps"/>
              </a:rPr>
              <a:t>Title </a:t>
            </a:r>
            <a:r>
              <a:rPr lang="en-US" sz="9600" dirty="0">
                <a:solidFill>
                  <a:schemeClr val="bg1">
                    <a:lumMod val="10000"/>
                    <a:lumOff val="90000"/>
                  </a:schemeClr>
                </a:solidFill>
                <a:effectLst>
                  <a:outerShdw blurRad="38100" dist="38100" dir="2700000" algn="tl">
                    <a:srgbClr val="000000">
                      <a:alpha val="43137"/>
                    </a:srgbClr>
                  </a:outerShdw>
                </a:effectLst>
                <a:latin typeface="Arial Black" pitchFamily="34" charset="0"/>
                <a:cs typeface="HouseGothic BoldAltCaps"/>
              </a:rPr>
              <a:t>of your Poster Presentation</a:t>
            </a:r>
          </a:p>
          <a:p>
            <a:pPr algn="ctr" defTabSz="3760788">
              <a:spcBef>
                <a:spcPct val="50000"/>
              </a:spcBef>
              <a:defRPr/>
            </a:pPr>
            <a:r>
              <a:rPr lang="en-US" sz="4400" b="1" dirty="0">
                <a:solidFill>
                  <a:schemeClr val="accent6">
                    <a:lumMod val="50000"/>
                  </a:schemeClr>
                </a:solidFill>
                <a:latin typeface="Arial" pitchFamily="34" charset="0"/>
                <a:cs typeface="Arial" pitchFamily="34" charset="0"/>
              </a:rPr>
              <a:t>Student Presenter’s Name(s), Major(s) or Course </a:t>
            </a:r>
            <a:r>
              <a:rPr lang="en-US" sz="4400" b="1" dirty="0" smtClean="0">
                <a:solidFill>
                  <a:schemeClr val="accent6">
                    <a:lumMod val="50000"/>
                  </a:schemeClr>
                </a:solidFill>
                <a:latin typeface="Arial" pitchFamily="34" charset="0"/>
                <a:cs typeface="Arial" pitchFamily="34" charset="0"/>
              </a:rPr>
              <a:t>Name  ·   Mentor’s </a:t>
            </a:r>
            <a:r>
              <a:rPr lang="en-US" sz="4400" b="1" dirty="0">
                <a:solidFill>
                  <a:schemeClr val="accent6">
                    <a:lumMod val="50000"/>
                  </a:schemeClr>
                </a:solidFill>
                <a:latin typeface="Arial" pitchFamily="34" charset="0"/>
                <a:cs typeface="Arial" pitchFamily="34" charset="0"/>
              </a:rPr>
              <a:t>Name and Title, Department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9282" y="12191999"/>
            <a:ext cx="6247917" cy="4154865"/>
          </a:xfrm>
          <a:prstGeom prst="rect">
            <a:avLst/>
          </a:prstGeom>
          <a:ln>
            <a:solidFill>
              <a:schemeClr val="bg2"/>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200" y="24433394"/>
            <a:ext cx="2047875" cy="2324100"/>
          </a:xfrm>
          <a:prstGeom prst="rect">
            <a:avLst/>
          </a:prstGeom>
        </p:spPr>
      </p:pic>
      <p:sp>
        <p:nvSpPr>
          <p:cNvPr id="30" name="Text Box 359"/>
          <p:cNvSpPr txBox="1">
            <a:spLocks noChangeArrowheads="1"/>
          </p:cNvSpPr>
          <p:nvPr/>
        </p:nvSpPr>
        <p:spPr bwMode="auto">
          <a:xfrm>
            <a:off x="956734" y="17863371"/>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34" name="Text Box 360"/>
          <p:cNvSpPr txBox="1">
            <a:spLocks noChangeArrowheads="1"/>
          </p:cNvSpPr>
          <p:nvPr/>
        </p:nvSpPr>
        <p:spPr bwMode="auto">
          <a:xfrm>
            <a:off x="894080" y="8554029"/>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35" name="Text Box 362"/>
          <p:cNvSpPr txBox="1">
            <a:spLocks noChangeArrowheads="1"/>
          </p:cNvSpPr>
          <p:nvPr/>
        </p:nvSpPr>
        <p:spPr bwMode="auto">
          <a:xfrm>
            <a:off x="694690" y="455965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37" name="Text Box 367"/>
          <p:cNvSpPr txBox="1">
            <a:spLocks noChangeArrowheads="1"/>
          </p:cNvSpPr>
          <p:nvPr/>
        </p:nvSpPr>
        <p:spPr bwMode="auto">
          <a:xfrm>
            <a:off x="24612600" y="4135117"/>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8" name="Text Box 369"/>
          <p:cNvSpPr txBox="1">
            <a:spLocks noChangeArrowheads="1"/>
          </p:cNvSpPr>
          <p:nvPr/>
        </p:nvSpPr>
        <p:spPr bwMode="auto">
          <a:xfrm>
            <a:off x="24612600" y="12451948"/>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9" name="Text Box 359"/>
          <p:cNvSpPr txBox="1">
            <a:spLocks noChangeArrowheads="1"/>
          </p:cNvSpPr>
          <p:nvPr/>
        </p:nvSpPr>
        <p:spPr bwMode="auto">
          <a:xfrm>
            <a:off x="12420618" y="4472525"/>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24495599"/>
            <a:ext cx="2549360" cy="226189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8">
      <a:dk1>
        <a:srgbClr val="C6C0B3"/>
      </a:dk1>
      <a:lt1>
        <a:sysClr val="window" lastClr="FFFFFF"/>
      </a:lt1>
      <a:dk2>
        <a:srgbClr val="37302A"/>
      </a:dk2>
      <a:lt2>
        <a:srgbClr val="D0CCB9"/>
      </a:lt2>
      <a:accent1>
        <a:srgbClr val="9E8E5C"/>
      </a:accent1>
      <a:accent2>
        <a:srgbClr val="7B725D"/>
      </a:accent2>
      <a:accent3>
        <a:srgbClr val="85776D"/>
      </a:accent3>
      <a:accent4>
        <a:srgbClr val="AEAFA9"/>
      </a:accent4>
      <a:accent5>
        <a:srgbClr val="8D878B"/>
      </a:accent5>
      <a:accent6>
        <a:srgbClr val="6B6149"/>
      </a:accent6>
      <a:hlink>
        <a:srgbClr val="B6A272"/>
      </a:hlink>
      <a:folHlink>
        <a:srgbClr val="8A784F"/>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C96A139-72BF-443F-8D71-C935EB18213C}"/>
</file>

<file path=customXml/itemProps2.xml><?xml version="1.0" encoding="utf-8"?>
<ds:datastoreItem xmlns:ds="http://schemas.openxmlformats.org/officeDocument/2006/customXml" ds:itemID="{50F2EB5F-9877-46CF-ACE0-9C8B02C4AD70}"/>
</file>

<file path=customXml/itemProps3.xml><?xml version="1.0" encoding="utf-8"?>
<ds:datastoreItem xmlns:ds="http://schemas.openxmlformats.org/officeDocument/2006/customXml" ds:itemID="{8241A284-A9AD-4FF4-BABE-5044C578196C}"/>
</file>

<file path=docProps/app.xml><?xml version="1.0" encoding="utf-8"?>
<Properties xmlns="http://schemas.openxmlformats.org/officeDocument/2006/extended-properties" xmlns:vt="http://schemas.openxmlformats.org/officeDocument/2006/docPropsVTypes">
  <Template/>
  <TotalTime>1212</TotalTime>
  <Words>674</Words>
  <Application>Microsoft Office PowerPoint</Application>
  <PresentationFormat>Custom</PresentationFormat>
  <Paragraphs>44</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Arial Black</vt:lpstr>
      <vt:lpstr>Bauhaus 93</vt:lpstr>
      <vt:lpstr>Century Gothic</vt:lpstr>
      <vt:lpstr>HouseGothic BoldAltCaps</vt:lpstr>
      <vt:lpstr>Tw Cen MT</vt:lpstr>
      <vt:lpstr>Tw Cen MT Condensed Extra Bold</vt:lpstr>
      <vt:lpstr>Wingdings</vt:lpstr>
      <vt:lpstr>Wingdings 2</vt:lpstr>
      <vt:lpstr>Median</vt:lpstr>
      <vt:lpstr>PowerPoint Presentation</vt:lpstr>
    </vt:vector>
  </TitlesOfParts>
  <Company>Buffalo State College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110</cp:revision>
  <dcterms:created xsi:type="dcterms:W3CDTF">2012-02-01T17:31:49Z</dcterms:created>
  <dcterms:modified xsi:type="dcterms:W3CDTF">2017-02-23T18:37:42Z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